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67270ddb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67270dd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4fd9a7fc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4fd9a7fc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4fd9a7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14fd9a7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4fd9a7f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4fd9a7f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The term was coined in 1969 by architect Paolo Soleri, who believed that a completed arcology would provide space for a variety of residential, commercial, and agricultural facilities while minimizing individual human environmental impact.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4fd9a7f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4fd9a7f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implementation</a:t>
            </a:r>
            <a:r>
              <a:rPr lang="en"/>
              <a:t> does not come cheap for these structures as this resort is going to cost 500 B to make and countless more for </a:t>
            </a:r>
            <a:r>
              <a:rPr lang="en"/>
              <a:t>maintenance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67270dd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67270dd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4fd9a7f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4fd9a7f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structure is designed to expand the horizon of sustainability and will seek LEED certification.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will eliminate the need for cars within the urban structure, and thus becomes a carbon neutral entity. Internal electric transport links, vertical and horizontal, create a pedestrian-friendly community,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these elements are secured wind turbines, fresh water recovery and storage systems, passive glazing system, sky garden heating/cooling vents, grey water treatment, solar array banding panels, and river based water turbines.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join world-leading talents; a global community of visionary minds and adventurous spirits, brought together by the chance to make history.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roads, cars or emissions, it will run on 100% renewable energy and 95% of land will be preserved for nature. People's health and wellbeing will be prioritized over transportation and infrastructure, unlike traditional cities.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67270dd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67270dd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67270ddb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67270ddb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4fd9a7fc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4fd9a7fc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ankodesign.com/2009/08/17/heavenly-abod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6.xml"/><Relationship Id="rId6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eom.com/en-us" TargetMode="External"/><Relationship Id="rId4" Type="http://schemas.openxmlformats.org/officeDocument/2006/relationships/hyperlink" Target="https://www.neom.com/en-us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dezeen.com/2022/10/05/trojena-saudi-ski-resort-neom-asian-winter-games-zaha-hadid-unstudio/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Arcology</a:t>
            </a:r>
            <a:endParaRPr sz="58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Nicholas Simos and Owen Stallings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could lead to a crowded skyline and might become a tourist attraction that only the rich can afford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might be an inefficient transition from normal cities to Arcology cities which could be bad for the economy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https://www.yankodesign.com/2009/08/17/heavenly-abode/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https://keep.lib.asu.edu/items/133644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5181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History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Pros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Cons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57325" y="1476250"/>
            <a:ext cx="5440200" cy="3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The term was coined in 1969 by architect Paolo Soleri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600"/>
              <a:t>The concept was created to be a mix of residential, agricultural, and commercial </a:t>
            </a:r>
            <a:r>
              <a:rPr lang="en" sz="2600"/>
              <a:t>facilities in which humans would have little environmental impact.</a:t>
            </a:r>
            <a:endParaRPr sz="26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024" y="962275"/>
            <a:ext cx="2768276" cy="393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</a:t>
            </a:r>
            <a:r>
              <a:rPr lang="en"/>
              <a:t>world</a:t>
            </a:r>
            <a:r>
              <a:rPr lang="en"/>
              <a:t> implementation of arcology is not as far away as it may seem and places like Saudi Arabia are at the forefront of this new architecture with their 4 futuristic cities. Some of these cities are not even 20 years away from completion.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Neom</a:t>
            </a:r>
            <a:r>
              <a:rPr lang="en" u="sng">
                <a:solidFill>
                  <a:schemeClr val="hlink"/>
                </a:solidFill>
                <a:hlinkClick r:id="rId4"/>
              </a:rPr>
              <a:t> Resort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577" y="2571747"/>
            <a:ext cx="4574422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 for implementation of these things is usually to phase </a:t>
            </a:r>
            <a:r>
              <a:rPr lang="en"/>
              <a:t>permanent</a:t>
            </a:r>
            <a:r>
              <a:rPr lang="en"/>
              <a:t> residents into living there and use the rest for tourism.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Trojena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4"/>
            <a:ext cx="4572000" cy="257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40450" y="403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239900" y="1418175"/>
            <a:ext cx="8664000" cy="3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Arcology structures can create carbon neutral economies because it would eliminate need for transportations like cars that release carbon 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would be able to find a better and cleaner way to use </a:t>
            </a:r>
            <a:r>
              <a:rPr lang="en"/>
              <a:t>resources</a:t>
            </a:r>
            <a:r>
              <a:rPr lang="en"/>
              <a:t> ef</a:t>
            </a:r>
            <a:r>
              <a:rPr lang="en"/>
              <a:t>ficiently.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They would be able to easily make wind turbines, water recovery, gardens, and more.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875" y="3049500"/>
            <a:ext cx="2842651" cy="20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389225"/>
            <a:ext cx="8368200" cy="29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2"/>
              <a:t>There would be more job opportunities us innovate and create these new eco-cities</a:t>
            </a:r>
            <a:endParaRPr sz="40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42"/>
              <a:t>95% of nature outside of these cities will be preserved. </a:t>
            </a:r>
            <a:endParaRPr sz="404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42"/>
              <a:t>The health of the community inside thes eco-cities will prioritised over infrastructure.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750" y="3564525"/>
            <a:ext cx="2602325" cy="14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are for this technology because it will </a:t>
            </a:r>
            <a:r>
              <a:rPr lang="en"/>
              <a:t>help</a:t>
            </a:r>
            <a:r>
              <a:rPr lang="en"/>
              <a:t> slow global warming and make our planet more </a:t>
            </a:r>
            <a:r>
              <a:rPr lang="en"/>
              <a:t>enjoyable</a:t>
            </a:r>
            <a:r>
              <a:rPr lang="en"/>
              <a:t> to live on by offering crazy experiences. It is also a positive to the planet because of the hugh step architecture has to take in order to make these structures. 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take a huge feat of engineering to build most of the cities.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cost would be huge and might not be worth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